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2398" autoAdjust="0"/>
  </p:normalViewPr>
  <p:slideViewPr>
    <p:cSldViewPr snapToGrid="0">
      <p:cViewPr varScale="1">
        <p:scale>
          <a:sx n="125" d="100"/>
          <a:sy n="125" d="100"/>
        </p:scale>
        <p:origin x="10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9BF6E-9C7D-489D-96FB-BD12974827FD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790AC-7434-4A8A-A5F7-7B876A4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9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itchFamily="2" charset="0"/>
              </a:rPr>
              <a:t>How I2C Communication Works and How To Use It with Arduino</a:t>
            </a:r>
          </a:p>
          <a:p>
            <a:r>
              <a:rPr lang="en-US" dirty="0"/>
              <a:t>How to Mechatronics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https://youtu.be/6IAkYpmA1DQ?t=116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4BCB-1A69-44C0-8184-3FC6EE569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16477-1E7D-46DF-B4D8-2B637EA04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6734-DF6F-478B-97D8-E2A9018A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F451-0D2E-4D7E-BB4D-F97619F7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D550-74FE-439E-BCEA-0FFEC716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3466-CC06-49F8-9013-0AF1D7BB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F7A6C-A480-4970-A9E9-6B50E5823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0F52A-75A6-4830-9145-854160A5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E038E-CB3C-47E1-9C7C-B837FE7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37019-5C22-424D-B591-85DE1C7D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2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397C5-0543-46CB-A38C-FB1ACCB6F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CCC4-4707-4C75-A1CB-8CB121297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26CA-D45D-4AFB-9B15-C6E0892E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5549E-3F33-455B-A8B2-938C86C8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691F-BF78-4B78-9370-935C5863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E3FF-132B-46F9-A60F-8D12CF8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D1A6-3C3D-417D-AEBB-DE93FAD8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322D2-070A-4425-A16A-7BF2EF84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F88F-7654-420E-B61F-AFA142C2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1E4D-AA3F-4FDE-8233-65ACE552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A0F4-6E34-42A2-81D4-A0D13A62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C6E69-47E4-4FCD-A1FD-EFB7B6F60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353D-BD1C-47D5-A34F-7A9A6784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5EBB-36BF-49CF-A2B0-36581740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87D8-3AE6-455C-A9E2-801E32C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8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224E-2CA8-492D-814D-27BBBA65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DE11-DA09-44DE-A4D5-52CD8EC9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26958-0ED9-4534-862B-4299F648B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D48EA-C3B1-45C5-87E1-D767EEB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51859-13A8-4284-ACF9-404461D7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E3EA-7B93-4A76-8E17-5BE1F7CB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8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6707-0B3D-483F-9432-87F42CA1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5BCD3-6D92-4328-9952-043355176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6A82-8F19-455F-8F22-38F53C97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318EE-ACD1-4896-951C-686D7E58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42097-9467-4C51-82E0-23AB2D009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C9558-452D-4949-8375-9FD7B458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20380-B4D9-4F06-848F-863AC939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2273D-58BD-4D8A-B391-9B653C46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5B10-A803-4F72-9FF5-DFD59F71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C3963-1135-4198-891B-B47ED8F8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8981A-D36B-4948-8F3C-9334E1D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DE49E-F8F4-4B7E-A230-2F20ADEF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6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D5ACC-335F-4FA9-BA55-D4BACD32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970BA-045C-4E6B-B87B-AD3CFE90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48CF1-D28C-40F8-84BA-B88CDEA5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7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1599-AB4C-470F-997D-602A933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3A8-9E3A-4ACB-97CF-6D0F41EF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9FAA5-9AE3-483F-82E6-34C76BD37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A9D62-3C6A-4AD0-AC3E-9533C6BB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AB116-E1CB-4838-BB4A-9F6D870C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BBBA8-4F65-4C9C-9D5D-03A9D5E2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0E80-0665-442C-AEDB-B8F0F8FB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5FD70-E7BF-47A9-8C50-C0D2C34BA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28BE0-A24C-4C5E-B5BC-261D1337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B1E21-FDBF-4042-9339-631450D5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71782-ED9F-472D-80B5-66779DCF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0F9FD-5591-42C0-9E0C-801F6366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B224D-B7F2-46DC-B660-D5F78453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42D11-C227-4C25-B623-FEEED643C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E3693-EE93-4857-ACC4-D2700169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9F16-266F-4E2F-848A-3A3933B3BA89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627FA-D8A0-4D45-9259-47AB41BAA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2BC6-7F1F-49E9-8850-967E4529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6IAkYpmA1DQ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661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afruit.com/product/326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BE463-0B60-4632-AFCC-84045B1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347663"/>
            <a:ext cx="7516222" cy="4385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C4A28-573A-450A-97A9-6B9180AA1951}"/>
              </a:ext>
            </a:extLst>
          </p:cNvPr>
          <p:cNvSpPr txBox="1"/>
          <p:nvPr/>
        </p:nvSpPr>
        <p:spPr>
          <a:xfrm>
            <a:off x="1190846" y="4976037"/>
            <a:ext cx="360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diagram like:</a:t>
            </a:r>
          </a:p>
          <a:p>
            <a:r>
              <a:rPr lang="en-US" dirty="0">
                <a:hlinkClick r:id="rId4"/>
              </a:rPr>
              <a:t>https://youtu.be/6IAkYpmA1DQ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448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932D2-2B3B-4CA4-8701-C41BFA4D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347662"/>
            <a:ext cx="105632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90DD8-9355-4638-BA0A-C8FE5038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6"/>
            <a:ext cx="12192000" cy="68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ochrome 0.91&quot; OLED module with white text">
            <a:extLst>
              <a:ext uri="{FF2B5EF4-FFF2-40B4-BE49-F238E27FC236}">
                <a16:creationId xmlns:a16="http://schemas.microsoft.com/office/drawing/2014/main" id="{FD7803C1-973C-49F6-89BD-77B3BEFA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3" y="627229"/>
            <a:ext cx="2162322" cy="16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CA793-9B13-4B50-BDF1-9D58FA599CFD}"/>
              </a:ext>
            </a:extLst>
          </p:cNvPr>
          <p:cNvSpPr txBox="1"/>
          <p:nvPr/>
        </p:nvSpPr>
        <p:spPr>
          <a:xfrm>
            <a:off x="192790" y="2250097"/>
            <a:ext cx="60951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  <a:latin typeface="proxima nova"/>
              </a:rPr>
              <a:t>Monochrome 128x32 SPI OLED graphic display</a:t>
            </a:r>
            <a:endParaRPr lang="en-US" sz="1050" dirty="0">
              <a:hlinkClick r:id="rId3"/>
            </a:endParaRPr>
          </a:p>
          <a:p>
            <a:r>
              <a:rPr lang="en-US" sz="1050" dirty="0">
                <a:hlinkClick r:id="rId3"/>
              </a:rPr>
              <a:t>https://www.adafruit.com/product/661</a:t>
            </a:r>
            <a:r>
              <a:rPr lang="en-US" sz="1050" dirty="0"/>
              <a:t> </a:t>
            </a:r>
          </a:p>
        </p:txBody>
      </p:sp>
      <p:pic>
        <p:nvPicPr>
          <p:cNvPr id="1028" name="Picture 4" descr="Monochrome 0.96&quot; OLED module with Adafruit logo">
            <a:extLst>
              <a:ext uri="{FF2B5EF4-FFF2-40B4-BE49-F238E27FC236}">
                <a16:creationId xmlns:a16="http://schemas.microsoft.com/office/drawing/2014/main" id="{4D795F46-826E-4FAC-883F-9B96DFB6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641" y="510271"/>
            <a:ext cx="3179504" cy="23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0ACB8-2483-4003-99EB-6A3FC14FCEF6}"/>
              </a:ext>
            </a:extLst>
          </p:cNvPr>
          <p:cNvSpPr txBox="1"/>
          <p:nvPr/>
        </p:nvSpPr>
        <p:spPr>
          <a:xfrm>
            <a:off x="3047557" y="3244334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Monochrome 0.96" 128x64 OLED Graphic Display - STEMMA QT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https://www.adafruit.com/product/326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4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DC664-A069-4FC0-929B-1EA91CD4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8" y="1102859"/>
            <a:ext cx="3298453" cy="4020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AE763-131D-4965-811B-F4A01116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51" y="1148316"/>
            <a:ext cx="3010110" cy="383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3AFD8-8E15-49C7-8E53-F038870DF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43" y="1466172"/>
            <a:ext cx="4383352" cy="340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4FF56-A3F4-444E-8498-824ED1363D04}"/>
              </a:ext>
            </a:extLst>
          </p:cNvPr>
          <p:cNvSpPr txBox="1"/>
          <p:nvPr/>
        </p:nvSpPr>
        <p:spPr>
          <a:xfrm>
            <a:off x="691116" y="733527"/>
            <a:ext cx="281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(No Breadboard)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984E5-10AA-4FBA-AD7A-EA50236CBF8E}"/>
              </a:ext>
            </a:extLst>
          </p:cNvPr>
          <p:cNvSpPr txBox="1"/>
          <p:nvPr/>
        </p:nvSpPr>
        <p:spPr>
          <a:xfrm>
            <a:off x="4226441" y="733527"/>
            <a:ext cx="29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(with Breadboard)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DBF65-82D6-415F-8199-AFF7A379F91F}"/>
              </a:ext>
            </a:extLst>
          </p:cNvPr>
          <p:cNvSpPr txBox="1"/>
          <p:nvPr/>
        </p:nvSpPr>
        <p:spPr>
          <a:xfrm>
            <a:off x="7660758" y="753269"/>
            <a:ext cx="4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(schematic)</a:t>
            </a:r>
          </a:p>
        </p:txBody>
      </p:sp>
    </p:spTree>
    <p:extLst>
      <p:ext uri="{BB962C8B-B14F-4D97-AF65-F5344CB8AC3E}">
        <p14:creationId xmlns:p14="http://schemas.microsoft.com/office/powerpoint/2010/main" val="329737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F72DF-3DC3-44A2-9D75-106E043D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46" y="324593"/>
            <a:ext cx="6059522" cy="60930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6906CC-5253-4B8D-AAD2-9AB84800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1" y="1146787"/>
            <a:ext cx="4586655" cy="30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Rectangle 2047">
            <a:extLst>
              <a:ext uri="{FF2B5EF4-FFF2-40B4-BE49-F238E27FC236}">
                <a16:creationId xmlns:a16="http://schemas.microsoft.com/office/drawing/2014/main" id="{A8D47B33-5BCE-4484-A339-B4F42F179A0E}"/>
              </a:ext>
            </a:extLst>
          </p:cNvPr>
          <p:cNvSpPr/>
          <p:nvPr/>
        </p:nvSpPr>
        <p:spPr>
          <a:xfrm>
            <a:off x="6190148" y="2659830"/>
            <a:ext cx="3137095" cy="8159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BCEFED-FD75-43FA-B016-FBB4C45B5503}"/>
              </a:ext>
            </a:extLst>
          </p:cNvPr>
          <p:cNvGrpSpPr/>
          <p:nvPr/>
        </p:nvGrpSpPr>
        <p:grpSpPr>
          <a:xfrm>
            <a:off x="5735659" y="1887278"/>
            <a:ext cx="4627465" cy="2319997"/>
            <a:chOff x="5684594" y="2213829"/>
            <a:chExt cx="10353821" cy="1828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455CD0-9AF6-40B1-9F8C-5982DB2E590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CD11F8-41B5-49AB-A61A-A9D4E9EBAB5D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7834D6-6EA1-4D5A-AC48-3CACCF2E683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9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2E473F-3E16-46CC-B0FD-008AD2280752}"/>
                </a:ext>
              </a:extLst>
            </p:cNvPr>
            <p:cNvCxnSpPr>
              <a:cxnSpLocks/>
            </p:cNvCxnSpPr>
            <p:nvPr/>
          </p:nvCxnSpPr>
          <p:spPr>
            <a:xfrm>
              <a:off x="59146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0A7FC8-75BD-4960-96DE-6581C22CB0D7}"/>
                </a:ext>
              </a:extLst>
            </p:cNvPr>
            <p:cNvCxnSpPr>
              <a:cxnSpLocks/>
            </p:cNvCxnSpPr>
            <p:nvPr/>
          </p:nvCxnSpPr>
          <p:spPr>
            <a:xfrm>
              <a:off x="59913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1B7045-AABF-49BA-BB29-D360A485D6A1}"/>
                </a:ext>
              </a:extLst>
            </p:cNvPr>
            <p:cNvCxnSpPr>
              <a:cxnSpLocks/>
            </p:cNvCxnSpPr>
            <p:nvPr/>
          </p:nvCxnSpPr>
          <p:spPr>
            <a:xfrm>
              <a:off x="60680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C88770-B514-4A96-ACFF-D011A00A26ED}"/>
                </a:ext>
              </a:extLst>
            </p:cNvPr>
            <p:cNvCxnSpPr>
              <a:cxnSpLocks/>
            </p:cNvCxnSpPr>
            <p:nvPr/>
          </p:nvCxnSpPr>
          <p:spPr>
            <a:xfrm>
              <a:off x="61447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E75B2C-105E-4882-BC87-D806405F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2214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6CF817-C6AA-435F-B82B-4A8F5F72577B}"/>
                </a:ext>
              </a:extLst>
            </p:cNvPr>
            <p:cNvCxnSpPr>
              <a:cxnSpLocks/>
            </p:cNvCxnSpPr>
            <p:nvPr/>
          </p:nvCxnSpPr>
          <p:spPr>
            <a:xfrm>
              <a:off x="62981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BB244-0032-4EC2-BA6A-5ACE1CA01ADE}"/>
                </a:ext>
              </a:extLst>
            </p:cNvPr>
            <p:cNvCxnSpPr>
              <a:cxnSpLocks/>
            </p:cNvCxnSpPr>
            <p:nvPr/>
          </p:nvCxnSpPr>
          <p:spPr>
            <a:xfrm>
              <a:off x="63748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44A4EA-9F97-4468-BC30-272220E5B469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2F9359-BC47-45F7-8E9E-EBF63A059535}"/>
                </a:ext>
              </a:extLst>
            </p:cNvPr>
            <p:cNvCxnSpPr>
              <a:cxnSpLocks/>
            </p:cNvCxnSpPr>
            <p:nvPr/>
          </p:nvCxnSpPr>
          <p:spPr>
            <a:xfrm>
              <a:off x="65282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0A943-980C-4C78-9A14-28671E3A1B3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9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4F235-9ED4-4774-AB65-11B4A5526582}"/>
                </a:ext>
              </a:extLst>
            </p:cNvPr>
            <p:cNvCxnSpPr>
              <a:cxnSpLocks/>
            </p:cNvCxnSpPr>
            <p:nvPr/>
          </p:nvCxnSpPr>
          <p:spPr>
            <a:xfrm>
              <a:off x="66816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E1044D-0C9C-4470-94BC-B232A3148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583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502410-E8E9-4A20-9F6A-E0C2519D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237CB-11D3-4655-86B2-660BF5F8A791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F1C82E-28D3-4E6B-A3B0-F9126938A7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B9189F-134C-4A45-ADD3-091DCD91C78C}"/>
                </a:ext>
              </a:extLst>
            </p:cNvPr>
            <p:cNvCxnSpPr>
              <a:cxnSpLocks/>
            </p:cNvCxnSpPr>
            <p:nvPr/>
          </p:nvCxnSpPr>
          <p:spPr>
            <a:xfrm>
              <a:off x="70651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943FD5-F77D-4F53-8230-C2A21FB3CEEC}"/>
                </a:ext>
              </a:extLst>
            </p:cNvPr>
            <p:cNvCxnSpPr>
              <a:cxnSpLocks/>
            </p:cNvCxnSpPr>
            <p:nvPr/>
          </p:nvCxnSpPr>
          <p:spPr>
            <a:xfrm>
              <a:off x="71417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1A2DDE-25E5-4C96-B2D2-5407AAA9F7F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4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D76317-CF89-45C4-A954-1DADAB022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951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B2D02-E02F-449A-8633-710AA26D02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18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75D1472-6E6C-4BDC-BA26-9BBE40A09370}"/>
                </a:ext>
              </a:extLst>
            </p:cNvPr>
            <p:cNvCxnSpPr>
              <a:cxnSpLocks/>
            </p:cNvCxnSpPr>
            <p:nvPr/>
          </p:nvCxnSpPr>
          <p:spPr>
            <a:xfrm>
              <a:off x="74485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006446-0BB1-4131-BA1E-640D539F7215}"/>
                </a:ext>
              </a:extLst>
            </p:cNvPr>
            <p:cNvCxnSpPr>
              <a:cxnSpLocks/>
            </p:cNvCxnSpPr>
            <p:nvPr/>
          </p:nvCxnSpPr>
          <p:spPr>
            <a:xfrm>
              <a:off x="75252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B65B2F-08E3-42E5-8B43-D742B9516026}"/>
                </a:ext>
              </a:extLst>
            </p:cNvPr>
            <p:cNvCxnSpPr>
              <a:cxnSpLocks/>
            </p:cNvCxnSpPr>
            <p:nvPr/>
          </p:nvCxnSpPr>
          <p:spPr>
            <a:xfrm>
              <a:off x="76019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5231E-DCEA-4194-A3E3-5BDD75CDD1F4}"/>
                </a:ext>
              </a:extLst>
            </p:cNvPr>
            <p:cNvCxnSpPr>
              <a:cxnSpLocks/>
            </p:cNvCxnSpPr>
            <p:nvPr/>
          </p:nvCxnSpPr>
          <p:spPr>
            <a:xfrm>
              <a:off x="76786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8287A4-B300-4925-8CF0-B0E12846BA49}"/>
                </a:ext>
              </a:extLst>
            </p:cNvPr>
            <p:cNvCxnSpPr>
              <a:cxnSpLocks/>
            </p:cNvCxnSpPr>
            <p:nvPr/>
          </p:nvCxnSpPr>
          <p:spPr>
            <a:xfrm>
              <a:off x="77553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748D5E-0B7C-474F-9671-F7C3E2AE709B}"/>
                </a:ext>
              </a:extLst>
            </p:cNvPr>
            <p:cNvCxnSpPr>
              <a:cxnSpLocks/>
            </p:cNvCxnSpPr>
            <p:nvPr/>
          </p:nvCxnSpPr>
          <p:spPr>
            <a:xfrm>
              <a:off x="78320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2516AF-43C5-4CEA-91CE-9C74823FED56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83846-C1CD-4D23-8A27-2AD34FB46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7410AC-443B-4D7F-921B-D8ADB61C24DB}"/>
                </a:ext>
              </a:extLst>
            </p:cNvPr>
            <p:cNvCxnSpPr>
              <a:cxnSpLocks/>
            </p:cNvCxnSpPr>
            <p:nvPr/>
          </p:nvCxnSpPr>
          <p:spPr>
            <a:xfrm>
              <a:off x="80621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279DBE-53D0-47C8-BA04-20AB924D195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8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F3A3F3-17B8-427C-95BD-D6564DC53C19}"/>
                </a:ext>
              </a:extLst>
            </p:cNvPr>
            <p:cNvCxnSpPr>
              <a:cxnSpLocks/>
            </p:cNvCxnSpPr>
            <p:nvPr/>
          </p:nvCxnSpPr>
          <p:spPr>
            <a:xfrm>
              <a:off x="82155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9B3578-6941-47E4-93DD-8A3520794066}"/>
                </a:ext>
              </a:extLst>
            </p:cNvPr>
            <p:cNvCxnSpPr>
              <a:cxnSpLocks/>
            </p:cNvCxnSpPr>
            <p:nvPr/>
          </p:nvCxnSpPr>
          <p:spPr>
            <a:xfrm>
              <a:off x="82922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09D067-3EA6-43CF-BB9A-DC66AFAA6B4D}"/>
                </a:ext>
              </a:extLst>
            </p:cNvPr>
            <p:cNvCxnSpPr>
              <a:cxnSpLocks/>
            </p:cNvCxnSpPr>
            <p:nvPr/>
          </p:nvCxnSpPr>
          <p:spPr>
            <a:xfrm>
              <a:off x="83689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AE5140-4797-4739-81D8-395714F3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4456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D0CF32-BBBF-4B1C-B17B-421FBD8A0E5D}"/>
                </a:ext>
              </a:extLst>
            </p:cNvPr>
            <p:cNvCxnSpPr>
              <a:cxnSpLocks/>
            </p:cNvCxnSpPr>
            <p:nvPr/>
          </p:nvCxnSpPr>
          <p:spPr>
            <a:xfrm>
              <a:off x="85223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6B74D6-2AC7-49EF-B5C8-857AE1DE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0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E3A0139-E660-46BA-B6AC-DD2C98031EEF}"/>
                </a:ext>
              </a:extLst>
            </p:cNvPr>
            <p:cNvCxnSpPr>
              <a:cxnSpLocks/>
            </p:cNvCxnSpPr>
            <p:nvPr/>
          </p:nvCxnSpPr>
          <p:spPr>
            <a:xfrm>
              <a:off x="86756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895773-9BA3-44B7-98AD-518B1875EEF6}"/>
                </a:ext>
              </a:extLst>
            </p:cNvPr>
            <p:cNvCxnSpPr>
              <a:cxnSpLocks/>
            </p:cNvCxnSpPr>
            <p:nvPr/>
          </p:nvCxnSpPr>
          <p:spPr>
            <a:xfrm>
              <a:off x="87523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63FD57-440D-4B11-A234-0F299D0E8A4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0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451A84-A371-4C90-9BAD-FCAA461DD78B}"/>
                </a:ext>
              </a:extLst>
            </p:cNvPr>
            <p:cNvCxnSpPr>
              <a:cxnSpLocks/>
            </p:cNvCxnSpPr>
            <p:nvPr/>
          </p:nvCxnSpPr>
          <p:spPr>
            <a:xfrm>
              <a:off x="89057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742511-11C7-4A94-AB61-EADA6748F0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24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80358FA-B159-48C0-AB70-819F5C39B257}"/>
                </a:ext>
              </a:extLst>
            </p:cNvPr>
            <p:cNvCxnSpPr>
              <a:cxnSpLocks/>
            </p:cNvCxnSpPr>
            <p:nvPr/>
          </p:nvCxnSpPr>
          <p:spPr>
            <a:xfrm>
              <a:off x="90591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439E2E-AEAD-403F-B5D4-63C57B332B36}"/>
                </a:ext>
              </a:extLst>
            </p:cNvPr>
            <p:cNvCxnSpPr>
              <a:cxnSpLocks/>
            </p:cNvCxnSpPr>
            <p:nvPr/>
          </p:nvCxnSpPr>
          <p:spPr>
            <a:xfrm>
              <a:off x="91358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E081A2-B164-40D5-A9E5-3A31FC549C0C}"/>
                </a:ext>
              </a:extLst>
            </p:cNvPr>
            <p:cNvCxnSpPr>
              <a:cxnSpLocks/>
            </p:cNvCxnSpPr>
            <p:nvPr/>
          </p:nvCxnSpPr>
          <p:spPr>
            <a:xfrm>
              <a:off x="92125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063B5F-934F-4490-8935-2291ED27864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2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AC1AA6-30C7-4E08-9560-12ED8DE01253}"/>
                </a:ext>
              </a:extLst>
            </p:cNvPr>
            <p:cNvCxnSpPr>
              <a:cxnSpLocks/>
            </p:cNvCxnSpPr>
            <p:nvPr/>
          </p:nvCxnSpPr>
          <p:spPr>
            <a:xfrm>
              <a:off x="93659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7E445A-8690-4AD3-8CAE-6955EAACCF56}"/>
                </a:ext>
              </a:extLst>
            </p:cNvPr>
            <p:cNvCxnSpPr>
              <a:cxnSpLocks/>
            </p:cNvCxnSpPr>
            <p:nvPr/>
          </p:nvCxnSpPr>
          <p:spPr>
            <a:xfrm>
              <a:off x="94426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E0918E9-9E5C-4C58-845D-255C3D9B142A}"/>
                </a:ext>
              </a:extLst>
            </p:cNvPr>
            <p:cNvCxnSpPr>
              <a:cxnSpLocks/>
            </p:cNvCxnSpPr>
            <p:nvPr/>
          </p:nvCxnSpPr>
          <p:spPr>
            <a:xfrm>
              <a:off x="95193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754B016-AA47-449C-9F80-6F53F44BC53F}"/>
                </a:ext>
              </a:extLst>
            </p:cNvPr>
            <p:cNvCxnSpPr>
              <a:cxnSpLocks/>
            </p:cNvCxnSpPr>
            <p:nvPr/>
          </p:nvCxnSpPr>
          <p:spPr>
            <a:xfrm>
              <a:off x="95960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4E2017-87BF-4D76-A549-9DA15D6562D9}"/>
                </a:ext>
              </a:extLst>
            </p:cNvPr>
            <p:cNvCxnSpPr>
              <a:cxnSpLocks/>
            </p:cNvCxnSpPr>
            <p:nvPr/>
          </p:nvCxnSpPr>
          <p:spPr>
            <a:xfrm>
              <a:off x="96727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0863575-18D0-42DE-86FB-A73DCCADC25D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015F1C-6B0C-4333-B28B-B565AE9D1529}"/>
                </a:ext>
              </a:extLst>
            </p:cNvPr>
            <p:cNvCxnSpPr>
              <a:cxnSpLocks/>
            </p:cNvCxnSpPr>
            <p:nvPr/>
          </p:nvCxnSpPr>
          <p:spPr>
            <a:xfrm>
              <a:off x="98261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B33C1E-CA36-4AE1-971C-94DB6062BC63}"/>
                </a:ext>
              </a:extLst>
            </p:cNvPr>
            <p:cNvCxnSpPr>
              <a:cxnSpLocks/>
            </p:cNvCxnSpPr>
            <p:nvPr/>
          </p:nvCxnSpPr>
          <p:spPr>
            <a:xfrm>
              <a:off x="99028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7700112-36CB-451E-86CE-2CD68CAD5D31}"/>
                </a:ext>
              </a:extLst>
            </p:cNvPr>
            <p:cNvCxnSpPr>
              <a:cxnSpLocks/>
            </p:cNvCxnSpPr>
            <p:nvPr/>
          </p:nvCxnSpPr>
          <p:spPr>
            <a:xfrm>
              <a:off x="99795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B5D6378-CBF7-40AB-A07A-401AADE14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2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566840-6AB6-41F1-B6BD-DA74BD1AAA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29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0CF7E8-5B60-47E0-BBD4-5EAAD9A9BF57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5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04E2769-4C05-4A3E-8790-807EFD1528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2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72DACA-A982-40ED-9C22-A8339A9BF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29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76EE5E-7137-43F8-8271-A2701A275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6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41159E-FA93-4A94-B76C-D4C03D37FD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C22FFC-31A1-4F4B-A432-FFF50B5081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930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680956-5CFD-45D5-B6E8-D8C81410AE3C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7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23315C-FDA2-4285-B61A-4B3358AAD437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4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3D4816-6907-42DA-8C9A-73AF268D1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8231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0B8E62-55CB-49B8-A93A-1239CBBE5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998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58CDC55-BF66-41EB-981F-6FAA75E8B3B3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5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6CF992E-F882-42CE-BDCC-6EE4DA95FA64}"/>
                </a:ext>
              </a:extLst>
            </p:cNvPr>
            <p:cNvCxnSpPr>
              <a:cxnSpLocks/>
            </p:cNvCxnSpPr>
            <p:nvPr/>
          </p:nvCxnSpPr>
          <p:spPr>
            <a:xfrm>
              <a:off x="110532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444CEF-91FB-47CF-A92E-EFFCD2A7640B}"/>
                </a:ext>
              </a:extLst>
            </p:cNvPr>
            <p:cNvCxnSpPr>
              <a:cxnSpLocks/>
            </p:cNvCxnSpPr>
            <p:nvPr/>
          </p:nvCxnSpPr>
          <p:spPr>
            <a:xfrm>
              <a:off x="111299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46455B-D963-4BEA-A6BD-774432CA2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66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C0DD68-9DF8-440B-AAF3-8FF4C98ABA5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3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C2D110-42B8-42F6-BA9A-C610369178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600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E4D251-FD3D-4B82-9B33-F6099EB401A2}"/>
                </a:ext>
              </a:extLst>
            </p:cNvPr>
            <p:cNvCxnSpPr>
              <a:cxnSpLocks/>
            </p:cNvCxnSpPr>
            <p:nvPr/>
          </p:nvCxnSpPr>
          <p:spPr>
            <a:xfrm>
              <a:off x="114367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8B7DB4D-6B46-4425-81ED-715D95E259F6}"/>
                </a:ext>
              </a:extLst>
            </p:cNvPr>
            <p:cNvCxnSpPr>
              <a:cxnSpLocks/>
            </p:cNvCxnSpPr>
            <p:nvPr/>
          </p:nvCxnSpPr>
          <p:spPr>
            <a:xfrm>
              <a:off x="115134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9F56CD-998E-4922-B059-B6401928B11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01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FC3987E-B8DE-415C-9FEA-F90A802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8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283D61F-AB13-48A1-9108-08A8907C7D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4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7FCD350-7A95-4F93-B12B-FFA7BB414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01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8B582A3-14D0-491E-85F8-827D076D3EF8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8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1FC981-68D0-41A2-A4AF-E53934438506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5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0DB0EC6-39EA-4044-9DBC-BD80175DF9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502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877F7B-2E9C-4807-88F8-37F14D8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21269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8C5734-2B06-4EC9-90D6-8921BB38374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36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9877A64-C97C-4A6C-8DD6-A186B4F01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2803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0511222-FF36-4A14-A54A-A3ABB3189940}"/>
                </a:ext>
              </a:extLst>
            </p:cNvPr>
            <p:cNvCxnSpPr>
              <a:cxnSpLocks/>
            </p:cNvCxnSpPr>
            <p:nvPr/>
          </p:nvCxnSpPr>
          <p:spPr>
            <a:xfrm>
              <a:off x="123570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56DE818-5CBD-48DB-AE63-1966DEB20DEE}"/>
                </a:ext>
              </a:extLst>
            </p:cNvPr>
            <p:cNvCxnSpPr>
              <a:cxnSpLocks/>
            </p:cNvCxnSpPr>
            <p:nvPr/>
          </p:nvCxnSpPr>
          <p:spPr>
            <a:xfrm>
              <a:off x="124337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002F37-62BE-4C10-B714-F0D610900948}"/>
                </a:ext>
              </a:extLst>
            </p:cNvPr>
            <p:cNvCxnSpPr>
              <a:cxnSpLocks/>
            </p:cNvCxnSpPr>
            <p:nvPr/>
          </p:nvCxnSpPr>
          <p:spPr>
            <a:xfrm>
              <a:off x="125104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BB80570-F704-4077-BCB7-5DC1F8635F51}"/>
                </a:ext>
              </a:extLst>
            </p:cNvPr>
            <p:cNvCxnSpPr>
              <a:cxnSpLocks/>
            </p:cNvCxnSpPr>
            <p:nvPr/>
          </p:nvCxnSpPr>
          <p:spPr>
            <a:xfrm>
              <a:off x="125871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A96A1C8-3FE5-4249-A87B-B287FE364099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8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64AAAB-3BDC-4840-8F00-643BADFCB2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05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64E9364-2569-49AC-9AA5-39F4E82CB5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172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B0E039C-F0A7-4344-B166-6DFF7226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39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2B9B548-7280-4973-B4B0-BB78EFACC8BF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6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87062B-5E6C-4543-8136-1AD001FB9ACB}"/>
                </a:ext>
              </a:extLst>
            </p:cNvPr>
            <p:cNvCxnSpPr>
              <a:cxnSpLocks/>
            </p:cNvCxnSpPr>
            <p:nvPr/>
          </p:nvCxnSpPr>
          <p:spPr>
            <a:xfrm>
              <a:off x="130473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8D7B600-77DC-423C-BD7C-71767965F2FF}"/>
                </a:ext>
              </a:extLst>
            </p:cNvPr>
            <p:cNvCxnSpPr>
              <a:cxnSpLocks/>
            </p:cNvCxnSpPr>
            <p:nvPr/>
          </p:nvCxnSpPr>
          <p:spPr>
            <a:xfrm>
              <a:off x="131240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283024-D4C2-4607-931D-51AA3BE5D6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007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4BB4F50-CABA-4DF3-A5CB-4C38CFC1DEDA}"/>
                </a:ext>
              </a:extLst>
            </p:cNvPr>
            <p:cNvCxnSpPr>
              <a:cxnSpLocks/>
            </p:cNvCxnSpPr>
            <p:nvPr/>
          </p:nvCxnSpPr>
          <p:spPr>
            <a:xfrm>
              <a:off x="132773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43BF473-8FD1-4E6E-9342-DEA217A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133540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D5BEBDE-7D83-4596-994A-E0DAAAD8A9F5}"/>
                </a:ext>
              </a:extLst>
            </p:cNvPr>
            <p:cNvCxnSpPr>
              <a:cxnSpLocks/>
            </p:cNvCxnSpPr>
            <p:nvPr/>
          </p:nvCxnSpPr>
          <p:spPr>
            <a:xfrm>
              <a:off x="134307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E78E5BC-8F13-4FC7-ADFE-372657474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5074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B70B29C-A686-4C2E-94C8-09B929299F70}"/>
                </a:ext>
              </a:extLst>
            </p:cNvPr>
            <p:cNvCxnSpPr>
              <a:cxnSpLocks/>
            </p:cNvCxnSpPr>
            <p:nvPr/>
          </p:nvCxnSpPr>
          <p:spPr>
            <a:xfrm>
              <a:off x="135841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3EC1932-DE65-49E7-BE84-F8E96D4815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608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0F8940B-3168-443D-8D2F-1351F5EEFC3F}"/>
                </a:ext>
              </a:extLst>
            </p:cNvPr>
            <p:cNvCxnSpPr>
              <a:cxnSpLocks/>
            </p:cNvCxnSpPr>
            <p:nvPr/>
          </p:nvCxnSpPr>
          <p:spPr>
            <a:xfrm>
              <a:off x="137375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29D03A6-9BF1-421A-98A7-46C754D104F5}"/>
                </a:ext>
              </a:extLst>
            </p:cNvPr>
            <p:cNvCxnSpPr>
              <a:cxnSpLocks/>
            </p:cNvCxnSpPr>
            <p:nvPr/>
          </p:nvCxnSpPr>
          <p:spPr>
            <a:xfrm>
              <a:off x="138142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D17B21-682E-4109-AC79-813BDABFEC2F}"/>
                </a:ext>
              </a:extLst>
            </p:cNvPr>
            <p:cNvCxnSpPr>
              <a:cxnSpLocks/>
            </p:cNvCxnSpPr>
            <p:nvPr/>
          </p:nvCxnSpPr>
          <p:spPr>
            <a:xfrm>
              <a:off x="138909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9EF28B-F123-48FE-A773-2D8DD5ABFD67}"/>
                </a:ext>
              </a:extLst>
            </p:cNvPr>
            <p:cNvCxnSpPr>
              <a:cxnSpLocks/>
            </p:cNvCxnSpPr>
            <p:nvPr/>
          </p:nvCxnSpPr>
          <p:spPr>
            <a:xfrm>
              <a:off x="139676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7427534-D550-493A-ABCE-63EB4246F91F}"/>
                </a:ext>
              </a:extLst>
            </p:cNvPr>
            <p:cNvCxnSpPr>
              <a:cxnSpLocks/>
            </p:cNvCxnSpPr>
            <p:nvPr/>
          </p:nvCxnSpPr>
          <p:spPr>
            <a:xfrm>
              <a:off x="140443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3DEF4CF-82AB-427E-9296-2F14DFA74C14}"/>
                </a:ext>
              </a:extLst>
            </p:cNvPr>
            <p:cNvCxnSpPr>
              <a:cxnSpLocks/>
            </p:cNvCxnSpPr>
            <p:nvPr/>
          </p:nvCxnSpPr>
          <p:spPr>
            <a:xfrm>
              <a:off x="141210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FC20F4-846E-4DBE-9DCF-2F448E658C30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7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B68745-0E12-433D-8C14-5419421AAE91}"/>
                </a:ext>
              </a:extLst>
            </p:cNvPr>
            <p:cNvCxnSpPr>
              <a:cxnSpLocks/>
            </p:cNvCxnSpPr>
            <p:nvPr/>
          </p:nvCxnSpPr>
          <p:spPr>
            <a:xfrm>
              <a:off x="142744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58E036A-5C6E-4FB3-813A-66C8EFD828E0}"/>
                </a:ext>
              </a:extLst>
            </p:cNvPr>
            <p:cNvCxnSpPr>
              <a:cxnSpLocks/>
            </p:cNvCxnSpPr>
            <p:nvPr/>
          </p:nvCxnSpPr>
          <p:spPr>
            <a:xfrm>
              <a:off x="143511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27D5965-B521-4FD9-AB0C-FA8A8D12EEFC}"/>
                </a:ext>
              </a:extLst>
            </p:cNvPr>
            <p:cNvCxnSpPr>
              <a:cxnSpLocks/>
            </p:cNvCxnSpPr>
            <p:nvPr/>
          </p:nvCxnSpPr>
          <p:spPr>
            <a:xfrm>
              <a:off x="144278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F4A319A-251A-4ADB-ADDC-6AACBA4648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45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A16DECB-EBFB-4DB2-B880-7695A06C74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2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C2BCDDD-C3AA-41BF-9752-270F4B5F7F79}"/>
                </a:ext>
              </a:extLst>
            </p:cNvPr>
            <p:cNvCxnSpPr>
              <a:cxnSpLocks/>
            </p:cNvCxnSpPr>
            <p:nvPr/>
          </p:nvCxnSpPr>
          <p:spPr>
            <a:xfrm>
              <a:off x="146579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DBEA15-83EB-4010-A8ED-127AA2836EA2}"/>
                </a:ext>
              </a:extLst>
            </p:cNvPr>
            <p:cNvCxnSpPr>
              <a:cxnSpLocks/>
            </p:cNvCxnSpPr>
            <p:nvPr/>
          </p:nvCxnSpPr>
          <p:spPr>
            <a:xfrm>
              <a:off x="147346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0D5DC1-8B0B-41A2-9DE8-7768B91B1CD8}"/>
                </a:ext>
              </a:extLst>
            </p:cNvPr>
            <p:cNvCxnSpPr>
              <a:cxnSpLocks/>
            </p:cNvCxnSpPr>
            <p:nvPr/>
          </p:nvCxnSpPr>
          <p:spPr>
            <a:xfrm>
              <a:off x="148112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37729BB-C4C4-4F2A-9E7F-8E44CA51FD82}"/>
                </a:ext>
              </a:extLst>
            </p:cNvPr>
            <p:cNvCxnSpPr>
              <a:cxnSpLocks/>
            </p:cNvCxnSpPr>
            <p:nvPr/>
          </p:nvCxnSpPr>
          <p:spPr>
            <a:xfrm>
              <a:off x="148879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1D29CBC-76D6-49D3-AF04-4CD21E6A4CFF}"/>
                </a:ext>
              </a:extLst>
            </p:cNvPr>
            <p:cNvCxnSpPr>
              <a:cxnSpLocks/>
            </p:cNvCxnSpPr>
            <p:nvPr/>
          </p:nvCxnSpPr>
          <p:spPr>
            <a:xfrm>
              <a:off x="149646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A4474E9-F2A9-40A0-80B4-43F54A9D60C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13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CAE1B24-FA8C-4EA5-8943-7F51C418A8F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0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07B6C38-66F6-4A5A-8143-6DF3FCE1302B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7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5E4EF82-C49E-4FE0-AABF-C14A32276C9F}"/>
                </a:ext>
              </a:extLst>
            </p:cNvPr>
            <p:cNvCxnSpPr>
              <a:cxnSpLocks/>
            </p:cNvCxnSpPr>
            <p:nvPr/>
          </p:nvCxnSpPr>
          <p:spPr>
            <a:xfrm>
              <a:off x="152714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40F0AA-55D4-4498-A7B8-B39EBE8152D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81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F1DD11-C8C6-4FC9-8F40-86251114564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8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7986F5D-6B16-4E2F-8CA1-EA8AF767AEE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15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37A9358-519B-491B-A1B2-A7A8C9DCA19D}"/>
                </a:ext>
              </a:extLst>
            </p:cNvPr>
            <p:cNvCxnSpPr>
              <a:cxnSpLocks/>
            </p:cNvCxnSpPr>
            <p:nvPr/>
          </p:nvCxnSpPr>
          <p:spPr>
            <a:xfrm>
              <a:off x="155782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59E44D2-4FED-451C-A98C-1A365EE20C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549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4CA0C1B-39A7-4CC1-8C7A-F66334DAB29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16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2C79FC8-097F-4C1B-9843-8199430108D4}"/>
                </a:ext>
              </a:extLst>
            </p:cNvPr>
            <p:cNvCxnSpPr>
              <a:cxnSpLocks/>
            </p:cNvCxnSpPr>
            <p:nvPr/>
          </p:nvCxnSpPr>
          <p:spPr>
            <a:xfrm>
              <a:off x="158083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D8AE6BA-560F-40C3-ABF7-88F66197CE0B}"/>
                </a:ext>
              </a:extLst>
            </p:cNvPr>
            <p:cNvCxnSpPr>
              <a:cxnSpLocks/>
            </p:cNvCxnSpPr>
            <p:nvPr/>
          </p:nvCxnSpPr>
          <p:spPr>
            <a:xfrm>
              <a:off x="158850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15E0411-5224-4F7C-B0F9-2CED8E84923C}"/>
                </a:ext>
              </a:extLst>
            </p:cNvPr>
            <p:cNvCxnSpPr>
              <a:cxnSpLocks/>
            </p:cNvCxnSpPr>
            <p:nvPr/>
          </p:nvCxnSpPr>
          <p:spPr>
            <a:xfrm>
              <a:off x="159617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C64BEA9-B2EA-4C71-AE07-6E7C653BC8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8415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537A1BE-ED0E-4FB7-9FCE-1052F753F513}"/>
              </a:ext>
            </a:extLst>
          </p:cNvPr>
          <p:cNvGrpSpPr/>
          <p:nvPr/>
        </p:nvGrpSpPr>
        <p:grpSpPr>
          <a:xfrm>
            <a:off x="5701257" y="1887278"/>
            <a:ext cx="4699819" cy="2296596"/>
            <a:chOff x="964771" y="1600199"/>
            <a:chExt cx="4699819" cy="2296596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FECDAE7-2B45-4650-ABA7-38686AD3C2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74971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057AD89-7C51-4627-9842-55C688C2F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71543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BBDC6B5-A914-48CB-AF82-87337D3AC1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8115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1ED92ED-6BF5-4AAD-97EA-6DE48AAABC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4687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7BB2AD-AB49-4767-9BDA-5EE0E3AD26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1259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FA232BC-A39F-4A8B-B117-6B7A0989DC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7832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C7672B5-73EB-42AA-8138-445B9C791D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4404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2E28383-9BD5-4E04-9825-4EE3AC3E86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0976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31A9EF8-C391-459D-8AE8-8BC1EDB745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7548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68DFBF4-5B0A-4369-83ED-A895946286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4120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150B22E-6BC1-41C8-8381-7F6BD8B5E2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0693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DB7FC2-CF2B-4C45-9F04-C745D20572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7265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646FA55-B033-44C3-A0E5-301888C1D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3837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A632645-7151-4811-86C0-2F57C6FAB8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0409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27FB3C-EABE-4618-9B87-ABC82C4A4D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6981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D612CEB-A300-4829-9BBF-2C91A0D15A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3554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8CF6931-C100-4C7B-B107-52320FC506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0126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9E7005F-FF8E-4AFB-B66E-65737E9FF8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1669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77B73A9-46BC-441F-86CC-481FB6989C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13270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4A9C955-A50B-4F62-881A-A2C4FB332E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9842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FDD6860-372E-4124-8122-06253E438A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415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8481B3B-7FCC-4BF9-9791-7E5BF657E7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987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34F03DB-F786-4922-992C-C677D7E681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40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7DE0CC1-6396-483B-9CEC-BCC53D8FA6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868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41B2450-0EAB-4FBE-A3B5-705161C28B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296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4C75804-7D25-43DC-AA5D-827473BC17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723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ECCC811-1960-44E3-A26D-CA04B6C984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151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E41DE0D-5929-4D2C-82AB-03F9139B31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7579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2A2F8B-B62B-4A9B-85D7-DA35A75D97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1007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B221214-0783-46C9-B2DC-3658E231F2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4435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53BB7C5-11EA-4A42-8918-92D9D2E433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7862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651BCEA-DB49-42B4-AAB3-E79EA9AD31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1290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7EDE62B-5ED6-400D-B785-F8B881F28F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471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0212484-FC42-460F-815E-4099DD6C8F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8146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15C021-822D-4D03-87E1-59FD80B8A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1574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F7B9BC6-6F21-48A2-80A7-0BBB8196A5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5001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7D9C8A-F49F-4804-9CAD-296B921BE5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8429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C96467-F986-4AE0-AB5D-7A9E83DB2D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1857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642BF03-030E-420C-97F2-A9C74BA863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5285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321A84A-7486-49DE-B39F-CF3DCFCE64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8713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178BAF3-CAA8-42CF-8B71-54B153EF89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2140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9CC107A-09EB-4AF0-9850-0B5462C91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5568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13830-DCD7-4EDC-9D3D-7E0C02B0A6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8996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7C1B866-67DF-487D-AF10-86CDE763DD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2424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4421882-6FE1-44FA-A5DB-E3973DF4C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5852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5C6B5AD-EBF4-4178-A9C9-D1A489FF81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9279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39930F0-78D2-4ABC-B683-20E7FF0025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2707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74EAAFF-FC05-4427-A507-3FE036BE4F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6135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3698549-ABA1-4ECA-8743-59060261F3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9563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DFD0A3F-974E-4C2A-85AC-91A7D0FEB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2991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992F437-9BEC-4719-B874-FD55413232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6418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9FD530-A0AA-4F71-9505-38FA39AC55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9846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C0B9B5-5E88-4B4B-9670-9708F3E86C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3274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1E6B049-2372-4B6A-AA68-E08AA9923D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6702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D93891C-952C-4FF1-B50B-0357F69A67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0130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0009D9C-DB42-42C2-B5B6-7758BE2BAD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3557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DE13DC3-B962-455E-993D-D8645B7484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6985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4E9C59F-98BC-4621-9329-C4B2B63914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0413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D199F-51AE-4E8B-9E6A-DE41FC89E3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3841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8077EC7-341D-442B-857C-A2AD6436A3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7269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C512FA2-5778-41F1-B54F-D89E0C1D20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0696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D779CB-AD64-4254-84B2-FB56ED4C82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4124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B438A17-B69B-4BD4-95EE-C606E10965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7552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D2D44BC-1550-4AFB-BDA9-1B59E99AA5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0980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552FAB6-5D33-4D9A-B32D-9AA660B943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4408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93E4587-9CF9-4179-BEC1-54A2232C4A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7835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F6D3185-5FB6-4C9B-9CDD-D70C9F16B2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51263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954928E-1D1B-4240-AB66-C7215E37C1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5468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3" name="Right Brace 2052">
            <a:extLst>
              <a:ext uri="{FF2B5EF4-FFF2-40B4-BE49-F238E27FC236}">
                <a16:creationId xmlns:a16="http://schemas.microsoft.com/office/drawing/2014/main" id="{6CA38A15-D516-4EE0-85D5-E27DF079D13B}"/>
              </a:ext>
            </a:extLst>
          </p:cNvPr>
          <p:cNvSpPr/>
          <p:nvPr/>
        </p:nvSpPr>
        <p:spPr>
          <a:xfrm rot="16200000">
            <a:off x="8017092" y="-535398"/>
            <a:ext cx="58774" cy="469044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3EB30637-5EE6-4C48-B601-12FABA3D07BA}"/>
              </a:ext>
            </a:extLst>
          </p:cNvPr>
          <p:cNvSpPr txBox="1"/>
          <p:nvPr/>
        </p:nvSpPr>
        <p:spPr>
          <a:xfrm>
            <a:off x="7475890" y="1308955"/>
            <a:ext cx="115467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128 pixels</a:t>
            </a:r>
          </a:p>
        </p:txBody>
      </p:sp>
      <p:sp>
        <p:nvSpPr>
          <p:cNvPr id="289" name="Right Brace 288">
            <a:extLst>
              <a:ext uri="{FF2B5EF4-FFF2-40B4-BE49-F238E27FC236}">
                <a16:creationId xmlns:a16="http://schemas.microsoft.com/office/drawing/2014/main" id="{0718B629-2725-4376-972A-5B6F449134FA}"/>
              </a:ext>
            </a:extLst>
          </p:cNvPr>
          <p:cNvSpPr/>
          <p:nvPr/>
        </p:nvSpPr>
        <p:spPr>
          <a:xfrm rot="10800000" flipH="1">
            <a:off x="10464277" y="1895603"/>
            <a:ext cx="58774" cy="22860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76F661FD-8D39-4F2F-BBBF-AE3BD3F5C1D8}"/>
              </a:ext>
            </a:extLst>
          </p:cNvPr>
          <p:cNvSpPr txBox="1"/>
          <p:nvPr/>
        </p:nvSpPr>
        <p:spPr>
          <a:xfrm>
            <a:off x="10649678" y="2889065"/>
            <a:ext cx="94331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64 pixels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40DDF89-314B-4C4F-B34C-09A53E5FCFE0}"/>
              </a:ext>
            </a:extLst>
          </p:cNvPr>
          <p:cNvSpPr/>
          <p:nvPr/>
        </p:nvSpPr>
        <p:spPr>
          <a:xfrm>
            <a:off x="5708939" y="1887277"/>
            <a:ext cx="1297598" cy="712383"/>
          </a:xfrm>
          <a:prstGeom prst="rect">
            <a:avLst/>
          </a:prstGeom>
          <a:solidFill>
            <a:srgbClr val="00B0F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2DA004B0-6821-4C73-A3CF-93EFF53C7FD8}"/>
              </a:ext>
            </a:extLst>
          </p:cNvPr>
          <p:cNvCxnSpPr>
            <a:cxnSpLocks/>
          </p:cNvCxnSpPr>
          <p:nvPr/>
        </p:nvCxnSpPr>
        <p:spPr>
          <a:xfrm flipH="1" flipV="1">
            <a:off x="4816549" y="1589567"/>
            <a:ext cx="884709" cy="2977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56E8A53-B63C-4E44-A263-C2C45903979E}"/>
              </a:ext>
            </a:extLst>
          </p:cNvPr>
          <p:cNvCxnSpPr>
            <a:cxnSpLocks/>
          </p:cNvCxnSpPr>
          <p:nvPr/>
        </p:nvCxnSpPr>
        <p:spPr>
          <a:xfrm flipH="1">
            <a:off x="4807316" y="2591159"/>
            <a:ext cx="931022" cy="13169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307CF0-7D51-46A1-AC13-BC77495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5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25180-7FE8-497B-94E8-2398FC2E5998}"/>
              </a:ext>
            </a:extLst>
          </p:cNvPr>
          <p:cNvSpPr/>
          <p:nvPr/>
        </p:nvSpPr>
        <p:spPr>
          <a:xfrm>
            <a:off x="4964113" y="2678113"/>
            <a:ext cx="1558925" cy="12758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35B9E-8A7D-4A82-8B95-47EB2A81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" y="713740"/>
            <a:ext cx="4183966" cy="516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76CA2-6E82-4586-847F-F6C7C09B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69" y="1158240"/>
            <a:ext cx="654141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35036-BA3E-4452-BEEE-70D97D18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3" y="640080"/>
            <a:ext cx="4393565" cy="5471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FE8A0-B94B-470B-95B2-FE7C6EE6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21" y="1351280"/>
            <a:ext cx="6850673" cy="44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2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105</Words>
  <Application>Microsoft Office PowerPoint</Application>
  <PresentationFormat>Widescreen</PresentationFormat>
  <Paragraphs>18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Bebas Neue</vt:lpstr>
      <vt:lpstr>Calibri</vt:lpstr>
      <vt:lpstr>Calibri Light</vt:lpstr>
      <vt:lpstr>proxima nova</vt:lpstr>
      <vt:lpstr>Roboto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12</cp:revision>
  <dcterms:created xsi:type="dcterms:W3CDTF">2021-05-03T16:11:07Z</dcterms:created>
  <dcterms:modified xsi:type="dcterms:W3CDTF">2021-05-05T15:54:47Z</dcterms:modified>
</cp:coreProperties>
</file>